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57" r:id="rId5"/>
  </p:sldMasterIdLst>
  <p:sldIdLst>
    <p:sldId id="256" r:id="rId6"/>
    <p:sldId id="257" r:id="rId7"/>
    <p:sldId id="260" r:id="rId8"/>
    <p:sldId id="261" r:id="rId9"/>
    <p:sldId id="262" r:id="rId10"/>
    <p:sldId id="267" r:id="rId11"/>
    <p:sldId id="268" r:id="rId12"/>
    <p:sldId id="269" r:id="rId13"/>
    <p:sldId id="270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CB4FF1-BE0C-4243-816E-47C501C5997E}" v="7" dt="2023-11-30T15:19:06.5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7AD002-8538-A743-979D-B909E21BB8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897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639EF-9A9D-4644-8B83-2A61C6B3FA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5314" y="2235547"/>
            <a:ext cx="4512364" cy="3638479"/>
          </a:xfrm>
          <a:prstGeom prst="rect">
            <a:avLst/>
          </a:prstGeom>
        </p:spPr>
        <p:txBody>
          <a:bodyPr/>
          <a:lstStyle>
            <a:lvl1pPr>
              <a:defRPr sz="2400" baseline="0">
                <a:latin typeface="Arial" panose="020B0604020202020204" pitchFamily="34" charset="0"/>
              </a:defRPr>
            </a:lvl1pPr>
            <a:lvl2pPr>
              <a:defRPr sz="2000" baseline="0">
                <a:latin typeface="Arial" panose="020B0604020202020204" pitchFamily="34" charset="0"/>
              </a:defRPr>
            </a:lvl2pPr>
            <a:lvl3pPr>
              <a:defRPr sz="1800" baseline="0">
                <a:latin typeface="Arial" panose="020B0604020202020204" pitchFamily="34" charset="0"/>
              </a:defRPr>
            </a:lvl3pPr>
            <a:lvl4pPr>
              <a:defRPr sz="1600" baseline="0">
                <a:latin typeface="Arial" panose="020B0604020202020204" pitchFamily="34" charset="0"/>
              </a:defRPr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24203D-52B8-5044-9E90-076C0EA98F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0201" y="2235546"/>
            <a:ext cx="4512364" cy="3638479"/>
          </a:xfrm>
          <a:prstGeom prst="rect">
            <a:avLst/>
          </a:prstGeom>
        </p:spPr>
        <p:txBody>
          <a:bodyPr/>
          <a:lstStyle>
            <a:lvl1pPr>
              <a:defRPr sz="2400" baseline="0">
                <a:latin typeface="Arial" panose="020B0604020202020204" pitchFamily="34" charset="0"/>
              </a:defRPr>
            </a:lvl1pPr>
            <a:lvl2pPr>
              <a:defRPr sz="2000" baseline="0">
                <a:latin typeface="Arial" panose="020B0604020202020204" pitchFamily="34" charset="0"/>
              </a:defRPr>
            </a:lvl2pPr>
            <a:lvl3pPr>
              <a:defRPr sz="1800" baseline="0">
                <a:latin typeface="Arial" panose="020B0604020202020204" pitchFamily="34" charset="0"/>
              </a:defRPr>
            </a:lvl3pPr>
            <a:lvl4pPr>
              <a:defRPr sz="1600" baseline="0">
                <a:latin typeface="Arial" panose="020B0604020202020204" pitchFamily="34" charset="0"/>
              </a:defRPr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B01152-E2D6-0B45-82E9-56E72B89E0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565" y="814250"/>
            <a:ext cx="9144000" cy="756133"/>
          </a:xfrm>
          <a:prstGeom prst="rect">
            <a:avLst/>
          </a:prstGeom>
        </p:spPr>
        <p:txBody>
          <a:bodyPr anchor="t"/>
          <a:lstStyle>
            <a:lvl1pPr algn="l">
              <a:defRPr sz="4400" b="1" i="0" baseline="0">
                <a:solidFill>
                  <a:srgbClr val="4D1282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DBE4A2D-4F2C-2445-A1ED-B4E1B6DD8599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778565" y="1659077"/>
            <a:ext cx="9144000" cy="48777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aseline="0">
                <a:solidFill>
                  <a:srgbClr val="585858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731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14871-3171-E440-8DC9-C6854B5C7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492" y="814250"/>
            <a:ext cx="5054117" cy="5046800"/>
          </a:xfrm>
          <a:prstGeom prst="rect">
            <a:avLst/>
          </a:prstGeom>
        </p:spPr>
        <p:txBody>
          <a:bodyPr/>
          <a:lstStyle>
            <a:lvl1pPr>
              <a:defRPr sz="2000" baseline="0">
                <a:latin typeface="Arial" panose="020B0604020202020204" pitchFamily="34" charset="0"/>
              </a:defRPr>
            </a:lvl1pPr>
            <a:lvl2pPr>
              <a:defRPr sz="1800" baseline="0">
                <a:latin typeface="Arial" panose="020B0604020202020204" pitchFamily="34" charset="0"/>
              </a:defRPr>
            </a:lvl2pPr>
            <a:lvl3pPr>
              <a:defRPr sz="1600" baseline="0">
                <a:latin typeface="Arial" panose="020B0604020202020204" pitchFamily="34" charset="0"/>
              </a:defRPr>
            </a:lvl3pPr>
            <a:lvl4pPr>
              <a:defRPr sz="1600" baseline="0">
                <a:latin typeface="Arial" panose="020B0604020202020204" pitchFamily="34" charset="0"/>
              </a:defRPr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E649851-89BA-1240-860C-6A901FBC20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565" y="814250"/>
            <a:ext cx="4091609" cy="954915"/>
          </a:xfrm>
          <a:prstGeom prst="rect">
            <a:avLst/>
          </a:prstGeom>
        </p:spPr>
        <p:txBody>
          <a:bodyPr anchor="t"/>
          <a:lstStyle>
            <a:lvl1pPr algn="l">
              <a:defRPr sz="3000" b="1" i="0" baseline="0">
                <a:solidFill>
                  <a:srgbClr val="4D1282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B1FAC6F-EFDA-7A4E-9B18-E19F372A83D7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778565" y="1884641"/>
            <a:ext cx="4091609" cy="48777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585858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F0A88D4-1EBF-E848-8F53-BF9915E7537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778565" y="2461111"/>
            <a:ext cx="4091609" cy="33999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3554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50238C-FE1B-4E42-988F-030429855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14251"/>
            <a:ext cx="5004421" cy="504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latin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A6DD7C1-182C-AE45-ABE3-35B2D2311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565" y="814250"/>
            <a:ext cx="4091609" cy="954915"/>
          </a:xfrm>
          <a:prstGeom prst="rect">
            <a:avLst/>
          </a:prstGeom>
        </p:spPr>
        <p:txBody>
          <a:bodyPr anchor="t"/>
          <a:lstStyle>
            <a:lvl1pPr algn="l">
              <a:defRPr sz="3000" b="1" i="0" baseline="0">
                <a:solidFill>
                  <a:srgbClr val="4D1282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F214C1C-43A8-CF4D-88D7-220482F2624F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778565" y="1884641"/>
            <a:ext cx="4091609" cy="48777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aseline="0">
                <a:solidFill>
                  <a:srgbClr val="585858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9BBE238-A3BA-4C48-943A-D411451A2C8E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778565" y="2461111"/>
            <a:ext cx="4091609" cy="33999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45138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9909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45542C-12C1-AB46-8F24-D0C62A9FA0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049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09F49E-88EE-7243-A856-C021A32758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14DE85A-20E0-404F-8455-8C568C1AB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1850" y="2542553"/>
            <a:ext cx="7689574" cy="1761089"/>
          </a:xfrm>
          <a:prstGeom prst="rect">
            <a:avLst/>
          </a:prstGeom>
        </p:spPr>
        <p:txBody>
          <a:bodyPr anchor="t"/>
          <a:lstStyle>
            <a:lvl1pPr algn="l">
              <a:defRPr sz="6000" b="1" i="0" baseline="0">
                <a:solidFill>
                  <a:srgbClr val="002060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2EAA4C0-A193-914D-828F-219D95F4DC8A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831850" y="4407573"/>
            <a:ext cx="7689574" cy="6216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solidFill>
                  <a:srgbClr val="585858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1283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0A85E9-7DB8-404A-A5D9-9556C1DF77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AFD7659-0718-394A-BEB5-5322B565E6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565" y="2831894"/>
            <a:ext cx="7689574" cy="597106"/>
          </a:xfrm>
          <a:prstGeom prst="rect">
            <a:avLst/>
          </a:prstGeom>
        </p:spPr>
        <p:txBody>
          <a:bodyPr anchor="t"/>
          <a:lstStyle>
            <a:lvl1pPr algn="l">
              <a:defRPr sz="3200" b="1" i="0" baseline="0">
                <a:solidFill>
                  <a:srgbClr val="002060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D96B2B7-2B3C-3F4E-8D15-B35BB2B38016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78565" y="3597209"/>
            <a:ext cx="7689574" cy="15214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7728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BE0B6F-D779-F640-A9AC-03FB57044C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1C0BD7B-5D56-634D-9B2F-BDA4CFE8EC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1850" y="2542553"/>
            <a:ext cx="7689574" cy="1761089"/>
          </a:xfrm>
          <a:prstGeom prst="rect">
            <a:avLst/>
          </a:prstGeom>
        </p:spPr>
        <p:txBody>
          <a:bodyPr anchor="t"/>
          <a:lstStyle>
            <a:lvl1pPr algn="l">
              <a:defRPr sz="6000" b="1" i="0" baseline="0">
                <a:solidFill>
                  <a:srgbClr val="002060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F71C353-1481-8A4F-96F2-9DEF1132213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831850" y="4407573"/>
            <a:ext cx="7689574" cy="6216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solidFill>
                  <a:srgbClr val="585858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4310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54D45A-91E8-7E46-BD6E-18A22E60D6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96383C4-43E8-9743-B4FD-DC4E53B0E9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565" y="2831894"/>
            <a:ext cx="7689574" cy="597106"/>
          </a:xfrm>
          <a:prstGeom prst="rect">
            <a:avLst/>
          </a:prstGeom>
        </p:spPr>
        <p:txBody>
          <a:bodyPr anchor="t"/>
          <a:lstStyle>
            <a:lvl1pPr algn="l">
              <a:defRPr sz="3200" b="1" i="0" baseline="0">
                <a:solidFill>
                  <a:srgbClr val="002060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709F1DF-046A-B84B-8175-3B44693AF25A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78565" y="3597209"/>
            <a:ext cx="7689574" cy="15214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3468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359478-7E75-3B43-9E45-ED4A208A2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412D6B9-0257-2247-9526-5A31D084A2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1849" y="3078507"/>
            <a:ext cx="8212759" cy="2119658"/>
          </a:xfrm>
          <a:prstGeom prst="rect">
            <a:avLst/>
          </a:prstGeom>
        </p:spPr>
        <p:txBody>
          <a:bodyPr anchor="t"/>
          <a:lstStyle>
            <a:lvl1pPr algn="l">
              <a:defRPr sz="44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147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39497-F700-5E44-882E-8988BCA8F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565" y="814250"/>
            <a:ext cx="9144000" cy="756133"/>
          </a:xfrm>
          <a:prstGeom prst="rect">
            <a:avLst/>
          </a:prstGeom>
        </p:spPr>
        <p:txBody>
          <a:bodyPr anchor="t"/>
          <a:lstStyle>
            <a:lvl1pPr algn="l">
              <a:defRPr sz="4400" b="1" i="0" baseline="0">
                <a:solidFill>
                  <a:srgbClr val="4D1282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F0F459-975D-E841-8CC3-45ACD2192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565" y="1659077"/>
            <a:ext cx="9144000" cy="48777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aseline="0">
                <a:solidFill>
                  <a:srgbClr val="585858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D1D9EF-488D-EE4B-80EC-3F1CF823CE7F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78565" y="2235547"/>
            <a:ext cx="9144000" cy="35987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7610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1C177-6F22-C44E-B938-BA13453CF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565" y="2235547"/>
            <a:ext cx="9144000" cy="3598723"/>
          </a:xfrm>
          <a:prstGeom prst="rect">
            <a:avLst/>
          </a:prstGeom>
        </p:spPr>
        <p:txBody>
          <a:bodyPr/>
          <a:lstStyle>
            <a:lvl1pPr>
              <a:defRPr sz="2400" baseline="0">
                <a:latin typeface="Arial" panose="020B0604020202020204" pitchFamily="34" charset="0"/>
              </a:defRPr>
            </a:lvl1pPr>
            <a:lvl2pPr>
              <a:defRPr sz="2000" baseline="0">
                <a:latin typeface="Arial" panose="020B0604020202020204" pitchFamily="34" charset="0"/>
              </a:defRPr>
            </a:lvl2pPr>
            <a:lvl3pPr>
              <a:defRPr sz="1800" baseline="0">
                <a:latin typeface="Arial" panose="020B0604020202020204" pitchFamily="34" charset="0"/>
              </a:defRPr>
            </a:lvl3pPr>
            <a:lvl4pPr>
              <a:defRPr sz="1600" baseline="0">
                <a:latin typeface="Arial" panose="020B0604020202020204" pitchFamily="34" charset="0"/>
              </a:defRPr>
            </a:lvl4pPr>
            <a:lvl5pPr>
              <a:defRPr baseline="0">
                <a:latin typeface="Arial" panose="020B0604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A94DB29-0A80-704A-B8AB-1BDA4D674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8565" y="814250"/>
            <a:ext cx="9144000" cy="756133"/>
          </a:xfrm>
          <a:prstGeom prst="rect">
            <a:avLst/>
          </a:prstGeom>
        </p:spPr>
        <p:txBody>
          <a:bodyPr anchor="t"/>
          <a:lstStyle>
            <a:lvl1pPr algn="l">
              <a:defRPr sz="4400" b="1" i="0" baseline="0">
                <a:solidFill>
                  <a:srgbClr val="4D1282"/>
                </a:solidFill>
                <a:latin typeface="Arial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2478B85-5816-3043-B567-914AC52B1DEA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778565" y="1659077"/>
            <a:ext cx="9144000" cy="48777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aseline="0">
                <a:solidFill>
                  <a:srgbClr val="585858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95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7445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9" r:id="rId2"/>
    <p:sldLayoutId id="2147483685" r:id="rId3"/>
    <p:sldLayoutId id="2147483681" r:id="rId4"/>
    <p:sldLayoutId id="2147483682" r:id="rId5"/>
    <p:sldLayoutId id="2147483683" r:id="rId6"/>
    <p:sldLayoutId id="2147483684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3AD268-9A5A-7C43-A1DA-65CEA325883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0" y="5090160"/>
            <a:ext cx="12192000" cy="176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1" r:id="rId3"/>
    <p:sldLayoutId id="2147483665" r:id="rId4"/>
    <p:sldLayoutId id="2147483666" r:id="rId5"/>
    <p:sldLayoutId id="214748366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64A1E3-51D3-A180-1513-9B902937AFE7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181940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0A2F1-9B04-F941-94F5-6C92832DA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/>
              <a:t>Acknowledgements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01308-108F-6041-A4EC-35646A31AF6E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/>
              <a:t>This presentation has emanated from research conducted with the financial support of Science Foundation Ireland under Grant number [18/CRT/6214 ]</a:t>
            </a:r>
          </a:p>
        </p:txBody>
      </p:sp>
    </p:spTree>
    <p:extLst>
      <p:ext uri="{BB962C8B-B14F-4D97-AF65-F5344CB8AC3E}">
        <p14:creationId xmlns:p14="http://schemas.microsoft.com/office/powerpoint/2010/main" val="3550154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C3D59-6E5E-EE41-BA9E-A318675EC3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49303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AA0724-976F-4D6C-BFAC-DF87189CD841}"/>
              </a:ext>
            </a:extLst>
          </p:cNvPr>
          <p:cNvSpPr txBox="1"/>
          <p:nvPr/>
        </p:nvSpPr>
        <p:spPr>
          <a:xfrm>
            <a:off x="4206815" y="515572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758560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BD9E-8CE9-BF48-8ECA-C1FB7EF166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532015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0BFAB-1DA9-3545-9ED3-7F4D37014B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/>
              <a:t>Introduction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CB1FDA-6CBB-8D43-928A-2BEA9BE20210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778565" y="1659077"/>
            <a:ext cx="9144000" cy="4175193"/>
          </a:xfrm>
        </p:spPr>
        <p:txBody>
          <a:bodyPr/>
          <a:lstStyle/>
          <a:p>
            <a:r>
              <a:rPr lang="en-US"/>
              <a:t>Lorem Ipsum is simply dummy text of the printing and typesetting industry. Lorem Ipsum has been the industry’s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err="1"/>
              <a:t>popularised</a:t>
            </a:r>
            <a:r>
              <a:rPr lang="en-US"/>
              <a:t> in the 1960s with the release of </a:t>
            </a:r>
            <a:r>
              <a:rPr lang="en-US" err="1"/>
              <a:t>Letraset</a:t>
            </a:r>
            <a:r>
              <a:rPr lang="en-US"/>
              <a:t> sheets containing Lorem.</a:t>
            </a:r>
          </a:p>
        </p:txBody>
      </p:sp>
    </p:spTree>
    <p:extLst>
      <p:ext uri="{BB962C8B-B14F-4D97-AF65-F5344CB8AC3E}">
        <p14:creationId xmlns:p14="http://schemas.microsoft.com/office/powerpoint/2010/main" val="3809239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830FB-6A84-7A40-A262-26C4832FD1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214125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926220-1149-9245-BFFB-BA0BFEFEC7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F7EA37-97AF-ECD5-3A56-212249A4E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0814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6A7E84-A557-0948-845E-0A76CEAC3E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44D21-8881-7E40-A633-36BFE16063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C57A86-D7DE-7348-9DD8-1AD5F28C72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E57A441-1DE0-4448-B00C-D378DFB9CE7E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4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4D76D3-74C3-364A-87EF-BD8370113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C7AFCE-C14F-9B49-A0C3-4E6C5FAF58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07BB717-1931-BB45-9BBA-E4AFC834395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0790C1-DAFF-BE41-B42C-8C6F59D7FD8B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23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DE92BC6-D2B5-1146-82FF-6AD331245DED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35FB3A-5154-6E49-A7BB-962331C88D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92A03F0-BEF3-4640-931B-BC61DC9D214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6B15D8-5844-C249-A1E9-D65C2F603C7B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0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89C02D30885341805A7232F57FA47B" ma:contentTypeVersion="17" ma:contentTypeDescription="Create a new document." ma:contentTypeScope="" ma:versionID="e39d262d102a199900496fd267b0bb81">
  <xsd:schema xmlns:xsd="http://www.w3.org/2001/XMLSchema" xmlns:xs="http://www.w3.org/2001/XMLSchema" xmlns:p="http://schemas.microsoft.com/office/2006/metadata/properties" xmlns:ns2="b19e19a5-d08e-438b-a92d-580d6a14e3aa" xmlns:ns3="852a3942-11d0-49d0-92aa-5714cde7d99e" targetNamespace="http://schemas.microsoft.com/office/2006/metadata/properties" ma:root="true" ma:fieldsID="758f2feeb5ed8313a3e893ee414627a2" ns2:_="" ns3:_="">
    <xsd:import namespace="b19e19a5-d08e-438b-a92d-580d6a14e3aa"/>
    <xsd:import namespace="852a3942-11d0-49d0-92aa-5714cde7d9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9e19a5-d08e-438b-a92d-580d6a14e3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0509728-31c9-4ac3-934d-712f3fb036c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2a3942-11d0-49d0-92aa-5714cde7d99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b643de4-18b6-4069-8e4e-a372e670d911}" ma:internalName="TaxCatchAll" ma:showField="CatchAllData" ma:web="852a3942-11d0-49d0-92aa-5714cde7d99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52a3942-11d0-49d0-92aa-5714cde7d99e" xsi:nil="true"/>
    <lcf76f155ced4ddcb4097134ff3c332f xmlns="b19e19a5-d08e-438b-a92d-580d6a14e3a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1CE8CC5B-3FAD-43E9-AF47-FF6CD09D00B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73A982-1F96-4D80-BC65-EF48FEEDA5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19e19a5-d08e-438b-a92d-580d6a14e3aa"/>
    <ds:schemaRef ds:uri="852a3942-11d0-49d0-92aa-5714cde7d9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697561-7ADF-4DB1-9943-0907CA513549}">
  <ds:schemaRefs>
    <ds:schemaRef ds:uri="http://www.w3.org/XML/1998/namespace"/>
    <ds:schemaRef ds:uri="b19e19a5-d08e-438b-a92d-580d6a14e3aa"/>
    <ds:schemaRef ds:uri="http://schemas.microsoft.com/office/infopath/2007/PartnerControls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terms/"/>
    <ds:schemaRef ds:uri="852a3942-11d0-49d0-92aa-5714cde7d99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122</Words>
  <Application>Microsoft Office PowerPoint</Application>
  <PresentationFormat>Widescreen</PresentationFormat>
  <Paragraphs>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Office Theme</vt:lpstr>
      <vt:lpstr>4_Custom Design</vt:lpstr>
      <vt:lpstr>PowerPoint Presentation</vt:lpstr>
      <vt:lpstr>PowerPoint Presentation</vt:lpstr>
      <vt:lpstr>Section 1</vt:lpstr>
      <vt:lpstr>Introduction</vt:lpstr>
      <vt:lpstr>Section 2</vt:lpstr>
      <vt:lpstr>PowerPoint Presentation</vt:lpstr>
      <vt:lpstr>PowerPoint Presentation</vt:lpstr>
      <vt:lpstr>PowerPoint Presentation</vt:lpstr>
      <vt:lpstr>PowerPoint Presentation</vt:lpstr>
      <vt:lpstr>Acknowledgements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Kelly</dc:creator>
  <cp:lastModifiedBy>Guerrero Vazquez, Karen</cp:lastModifiedBy>
  <cp:revision>12</cp:revision>
  <dcterms:created xsi:type="dcterms:W3CDTF">2020-03-26T11:39:08Z</dcterms:created>
  <dcterms:modified xsi:type="dcterms:W3CDTF">2023-11-30T15:23:34Z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0x010100C089C02D30885341805A7232F57FA47B</vt:lpwstr>
  </property>
</Properties>
</file>

<file path=docProps/thumbnail.jpeg>
</file>